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20CF7-ADD7-AB47-BFF0-93B1A8594D0D}" v="1" dt="2025-06-04T16:54:20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35"/>
  </p:normalViewPr>
  <p:slideViewPr>
    <p:cSldViewPr snapToGrid="0">
      <p:cViewPr varScale="1">
        <p:scale>
          <a:sx n="115" d="100"/>
          <a:sy n="115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 wolofsky" userId="85c94956b925414c" providerId="LiveId" clId="{92920CF7-ADD7-AB47-BFF0-93B1A8594D0D}"/>
    <pc:docChg chg="undo custSel addSld delSld modSld">
      <pc:chgData name="lawrence wolofsky" userId="85c94956b925414c" providerId="LiveId" clId="{92920CF7-ADD7-AB47-BFF0-93B1A8594D0D}" dt="2025-06-04T16:54:20.527" v="2" actId="18331"/>
      <pc:docMkLst>
        <pc:docMk/>
      </pc:docMkLst>
      <pc:sldChg chg="modSp">
        <pc:chgData name="lawrence wolofsky" userId="85c94956b925414c" providerId="LiveId" clId="{92920CF7-ADD7-AB47-BFF0-93B1A8594D0D}" dt="2025-06-04T16:54:20.527" v="2" actId="18331"/>
        <pc:sldMkLst>
          <pc:docMk/>
          <pc:sldMk cId="4068631137" sldId="261"/>
        </pc:sldMkLst>
        <pc:picChg chg="mod">
          <ac:chgData name="lawrence wolofsky" userId="85c94956b925414c" providerId="LiveId" clId="{92920CF7-ADD7-AB47-BFF0-93B1A8594D0D}" dt="2025-06-04T16:54:20.527" v="2" actId="18331"/>
          <ac:picMkLst>
            <pc:docMk/>
            <pc:sldMk cId="4068631137" sldId="261"/>
            <ac:picMk id="3" creationId="{1FCBC72A-A4E6-B6ED-61DD-2628E5A30BD8}"/>
          </ac:picMkLst>
        </pc:picChg>
      </pc:sldChg>
      <pc:sldChg chg="new del">
        <pc:chgData name="lawrence wolofsky" userId="85c94956b925414c" providerId="LiveId" clId="{92920CF7-ADD7-AB47-BFF0-93B1A8594D0D}" dt="2025-06-01T17:18:58.351" v="1" actId="680"/>
        <pc:sldMkLst>
          <pc:docMk/>
          <pc:sldMk cId="248787701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3826-5A7C-9C6F-4550-3B36C7F7F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B7AB4-8779-7DA9-1D31-3F16F66DE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AF87E-D243-B7F7-E241-5CD9C671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1A130-87D9-A17D-A6F4-0C753E60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76F1-3C6C-677A-CD59-988D6FC0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2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4713-DBED-36B9-65D0-2C8DA3BF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0FE7F-0F31-2933-BB75-6015795AC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1C4C3-22F6-C9FA-FDC6-E63C15FB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93E61-DB81-D34A-061A-66B3347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4A6AB-818D-1C75-24DF-30CECC89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1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E7822-479B-1AEA-D653-D4E5556E3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83BD0-C8AF-D892-DDD3-B55DA9384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9E618-8508-5653-1534-35D02DD2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3E438-BDE8-AC75-80D0-81B905DA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40A6-E22F-F2C7-45B6-071BF2C5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D633-F9D8-43D8-81FC-974B105C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86F46-662C-23AD-C143-C2461BD3D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2F5-9EB6-CA01-C18C-42EE62A4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DFD67-A1DE-19C0-C768-1E58CDDB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3A7FF-E98A-E679-D3E4-48BBB18D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E763-FBCF-0B6E-1F4E-95DF23FD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AE740-E7CD-D9A0-7527-9D8A9E2C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B92CD-D1DF-2182-E968-F0524818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C72CA-0E38-6E71-65D1-CE6FB9F8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30630-02DC-3BC7-79D6-36B3872C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A150-DCE1-5DB0-B720-97BB3CBC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6524-BC1D-F4E7-AD6C-AE74D725B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E595D-6F27-98D3-3D91-380FE7CB0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FE614-4CFC-35F9-444A-4D068F3C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ACC6F-A3BE-5C4E-23DA-5BD6C8B1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1CC6A-0D8A-6FD8-2402-64864A7B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67AE-E604-FF17-EE63-2285E82B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206E8-A8E8-9ACE-3432-CFB50B24E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039A7-4861-4E99-7F82-02953A94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EDA49-02AA-2EF0-8447-57E68C620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79A6D-F4C8-FC83-7D69-F70CB7694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E0F3D-0206-A962-63A5-FA4394AB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FD766-A254-4ADA-7975-CE63305B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CD054-836A-572A-4D96-FE47C58D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F7E9-099E-E7FD-468B-DFCDDEF0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C0BF0-97C3-8AB1-02A1-7F7506EF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25966-A671-73DB-543B-0A461295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F5DCB-C824-72B1-2CE9-2E7E2F6B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167E4-1B63-4F3A-9CAC-10868B82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7B680-7D69-1537-B0C8-E385FD2B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33A7E-2DC7-DDD6-9861-DF0B1E59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6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57CF5-0415-23EB-FCEE-CD3131F1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DCFC-0934-6263-CAFC-5CEC7950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777FC-8265-4FBB-7CD6-52928CC03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62E92-FB89-56A9-EB2F-E96F0EE9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3CE8D-45CA-C8A5-0427-FA3177D3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A4D17-8A5B-42BB-FB8E-4007C633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E4EF-E4D3-C25D-60AC-3FEC44A4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39AA5-7700-5DC1-C41B-1C829B942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C184-D2EF-B9A6-6A2E-542793173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8F764-2BD7-9A11-C2EB-08216584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D63DE-5B66-7F5E-47EB-FF17BB95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936B7-4273-6879-7708-EA6DD38D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3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3C7E8-5C8A-CEC6-ABB0-D57C2D8E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305E7-09F6-1AFD-AAF6-CF17CB96A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AC38A-7560-5816-0B98-9E8268491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357F-ACA0-40F0-8BB7-72496ACE593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2542B-0EA0-4484-7AA0-89857203D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E7A2A-4A1C-556F-17C7-46275471B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B0CA-1DCC-4DC1-85BD-8537B6E0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3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d7qeP3R5vw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pk-NHMdopU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BDRE91_nI0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A7SPcdU03w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W26Tdl-XE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ZatnTPhYWc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BDRE91_nI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c29YHOM53E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ZuwAlxBYuY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BDRE91_nI0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svZTi1codY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sOkZ4cMuBs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D816-FF09-2C4F-4D52-0441B3DF2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522D7-7DA9-EB5E-33B7-12B827C860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GILGAMESH LAMENT FOR ENKIDU">
            <a:hlinkClick r:id="" action="ppaction://media"/>
            <a:extLst>
              <a:ext uri="{FF2B5EF4-FFF2-40B4-BE49-F238E27FC236}">
                <a16:creationId xmlns:a16="http://schemas.microsoft.com/office/drawing/2014/main" id="{3B75516F-D940-3C0E-0592-4A9ABFB8EA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habbat שבת - Nishmat Kol Hai נשמת כל חי (Moroccan) - R. David Kadoch">
            <a:hlinkClick r:id="" action="ppaction://media"/>
            <a:extLst>
              <a:ext uri="{FF2B5EF4-FFF2-40B4-BE49-F238E27FC236}">
                <a16:creationId xmlns:a16="http://schemas.microsoft.com/office/drawing/2014/main" id="{8EF7B276-C3BC-0D93-0588-DD7F5A0835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orah tropes (cantillation) with chironomy">
            <a:hlinkClick r:id="" action="ppaction://media"/>
            <a:extLst>
              <a:ext uri="{FF2B5EF4-FFF2-40B4-BE49-F238E27FC236}">
                <a16:creationId xmlns:a16="http://schemas.microsoft.com/office/drawing/2014/main" id="{39A58D81-E9D4-31D6-6F75-69F50582C2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BAEE7-DE38-90BF-0411-D12FD5DFB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9DCFA-C621-4442-85A3-EE6A2F9143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30011" y="-875872"/>
            <a:ext cx="6858000" cy="86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1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Original 3000 Year Old Melody of Psalm 148 - Revealed?">
            <a:hlinkClick r:id="" action="ppaction://media"/>
            <a:extLst>
              <a:ext uri="{FF2B5EF4-FFF2-40B4-BE49-F238E27FC236}">
                <a16:creationId xmlns:a16="http://schemas.microsoft.com/office/drawing/2014/main" id="{2B4C7889-F846-703F-F810-64D6E48C4E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VİNU MALKENU -  Rabbi İsak MAÇORO">
            <a:hlinkClick r:id="" action="ppaction://media"/>
            <a:extLst>
              <a:ext uri="{FF2B5EF4-FFF2-40B4-BE49-F238E27FC236}">
                <a16:creationId xmlns:a16="http://schemas.microsoft.com/office/drawing/2014/main" id="{495C8B92-3589-A9FD-9C78-AF11ACC664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 Hurrian Cult Song from Ancient Ugarit">
            <a:hlinkClick r:id="" action="ppaction://media"/>
            <a:extLst>
              <a:ext uri="{FF2B5EF4-FFF2-40B4-BE49-F238E27FC236}">
                <a16:creationId xmlns:a16="http://schemas.microsoft.com/office/drawing/2014/main" id="{5997C281-F8FE-661B-8FBC-BDECC41688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orah tropes (cantillation) with chironomy">
            <a:hlinkClick r:id="" action="ppaction://media"/>
            <a:extLst>
              <a:ext uri="{FF2B5EF4-FFF2-40B4-BE49-F238E27FC236}">
                <a16:creationId xmlns:a16="http://schemas.microsoft.com/office/drawing/2014/main" id="{FF3AD785-1382-5D0D-C15F-D7C920F76C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5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w to Read Torah with Yemenite taamim (melody)">
            <a:hlinkClick r:id="" action="ppaction://media"/>
            <a:extLst>
              <a:ext uri="{FF2B5EF4-FFF2-40B4-BE49-F238E27FC236}">
                <a16:creationId xmlns:a16="http://schemas.microsoft.com/office/drawing/2014/main" id="{65161D15-3F99-5F51-42AA-EA818A5439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zak Algazi Efendi - Avinu Malkenu [ Arşiv Serisi © 2004 Kalan Müzik ]">
            <a:hlinkClick r:id="" action="ppaction://media"/>
            <a:extLst>
              <a:ext uri="{FF2B5EF4-FFF2-40B4-BE49-F238E27FC236}">
                <a16:creationId xmlns:a16="http://schemas.microsoft.com/office/drawing/2014/main" id="{FAE4AAF6-BB02-DEBD-22D5-33839CD865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BC72A-A4E6-B6ED-61DD-2628E5A30B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30011" y="-875872"/>
            <a:ext cx="6858000" cy="86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3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orah tropes (cantillation) with chironomy">
            <a:hlinkClick r:id="" action="ppaction://media"/>
            <a:extLst>
              <a:ext uri="{FF2B5EF4-FFF2-40B4-BE49-F238E27FC236}">
                <a16:creationId xmlns:a16="http://schemas.microsoft.com/office/drawing/2014/main" id="{30FAF543-2193-0348-72C4-8F70A3437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a'amim (Syrian Custom)">
            <a:hlinkClick r:id="" action="ppaction://media"/>
            <a:extLst>
              <a:ext uri="{FF2B5EF4-FFF2-40B4-BE49-F238E27FC236}">
                <a16:creationId xmlns:a16="http://schemas.microsoft.com/office/drawing/2014/main" id="{10DE0A49-ABC0-5B70-67F9-2F09FF5562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hema Israel, Hear A Beautiful Sephardic - Mizrahi">
            <a:hlinkClick r:id="" action="ppaction://media"/>
            <a:extLst>
              <a:ext uri="{FF2B5EF4-FFF2-40B4-BE49-F238E27FC236}">
                <a16:creationId xmlns:a16="http://schemas.microsoft.com/office/drawing/2014/main" id="{4234EC47-A234-0EF2-BB7E-EDAB0DBE20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0</Words>
  <Application>Microsoft Macintosh PowerPoint</Application>
  <PresentationFormat>Widescreen</PresentationFormat>
  <Paragraphs>0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D-S</dc:creator>
  <cp:lastModifiedBy>lawrence wolofsky</cp:lastModifiedBy>
  <cp:revision>1</cp:revision>
  <dcterms:created xsi:type="dcterms:W3CDTF">2025-05-26T17:43:14Z</dcterms:created>
  <dcterms:modified xsi:type="dcterms:W3CDTF">2025-06-04T16:54:25Z</dcterms:modified>
</cp:coreProperties>
</file>